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1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10" autoAdjust="0"/>
    <p:restoredTop sz="94660"/>
  </p:normalViewPr>
  <p:slideViewPr>
    <p:cSldViewPr snapToGrid="0">
      <p:cViewPr varScale="1">
        <p:scale>
          <a:sx n="63" d="100"/>
          <a:sy n="63" d="100"/>
        </p:scale>
        <p:origin x="11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A543C3-BAB4-476C-856A-59D314D615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10B3D7E-86BB-446F-878B-38E006536B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FD567A-B2A7-4A3C-90E8-5A31B95D3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95F6-A41E-4A66-8963-601B1A08E491}" type="datetimeFigureOut">
              <a:rPr kumimoji="1" lang="ja-JP" altLang="en-US" smtClean="0"/>
              <a:t>2022/11/19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900A012-1416-4D86-A3AB-8C81BA4E0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D21222-827C-4BF8-8A9A-B7710F25B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452E-F4CA-49E9-9711-6239D418E7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5545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A6D147-B05E-450D-BF8A-1FC9ABFA2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20C9F9A-D6D3-4EF9-9808-9FFB4C79CC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6CC36C-D8F0-498A-A494-7BB76AC15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95F6-A41E-4A66-8963-601B1A08E491}" type="datetimeFigureOut">
              <a:rPr kumimoji="1" lang="ja-JP" altLang="en-US" smtClean="0"/>
              <a:t>2022/11/19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A6C017-6D61-48FD-B770-E6392F565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82E304-B725-4A6A-B1B7-71A6F5D72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452E-F4CA-49E9-9711-6239D418E7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3417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6604B63-D932-4901-9AB6-C6C18A5B5D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D5D0F62-3E28-4BEC-8092-EA12B56F54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20BC99-BB13-4030-8C5B-2E0229164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95F6-A41E-4A66-8963-601B1A08E491}" type="datetimeFigureOut">
              <a:rPr kumimoji="1" lang="ja-JP" altLang="en-US" smtClean="0"/>
              <a:t>2022/11/19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3790FE-F089-467B-AC15-A1138F569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9F6404-2340-41A7-B02F-529E6F3ED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452E-F4CA-49E9-9711-6239D418E7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0825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641604-5FAC-4DF2-A246-B2F3B248B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80DE1AB-D085-4446-9DE7-69EA21C9B3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C90DB13-4F61-41BE-99A9-77A10DAB7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95F6-A41E-4A66-8963-601B1A08E491}" type="datetimeFigureOut">
              <a:rPr kumimoji="1" lang="ja-JP" altLang="en-US" smtClean="0"/>
              <a:t>2022/11/19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6DCD49-4475-4E08-BE9D-6F4B9C675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83035EC-2303-449C-9AAA-E47632259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452E-F4CA-49E9-9711-6239D418E7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249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B36BEA-4F1A-4F3E-8081-011C06FB5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6358BCE-14B0-430B-881B-8BF6F701E8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3CA99A7-D701-4084-91A0-618641F73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95F6-A41E-4A66-8963-601B1A08E491}" type="datetimeFigureOut">
              <a:rPr kumimoji="1" lang="ja-JP" altLang="en-US" smtClean="0"/>
              <a:t>2022/11/19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20D7074-ACBB-4207-B72D-3934D2021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9686BE-C1A7-48CA-BD74-91B44DDB1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452E-F4CA-49E9-9711-6239D418E7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5294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27DF42-ACC4-4C81-9779-00CEF639F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A512EC5-F10C-40A3-80DF-E6E4202FE1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F53E797-3C7C-4B99-961A-65EFE132E2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1F9F733-9697-45ED-ACE2-41B830295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95F6-A41E-4A66-8963-601B1A08E491}" type="datetimeFigureOut">
              <a:rPr kumimoji="1" lang="ja-JP" altLang="en-US" smtClean="0"/>
              <a:t>2022/11/19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F2CA16E-1139-42BC-A2EE-3157E0CF5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11D28D7-3F80-47D7-A0C6-9FC503BB7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452E-F4CA-49E9-9711-6239D418E7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8875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5362B-866D-4724-9E6C-8BA224111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AFD2214-01BE-4C4B-A60C-78A8C2B532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CCD489B-A7C7-45AC-84C8-417EA24722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1D4F6C3-5852-4028-92DC-12091DD734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E0456C0-EC9C-457A-B411-246E62C429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F1C73BB-FD3E-4989-82AA-3C0AED550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95F6-A41E-4A66-8963-601B1A08E491}" type="datetimeFigureOut">
              <a:rPr kumimoji="1" lang="ja-JP" altLang="en-US" smtClean="0"/>
              <a:t>2022/11/19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2520056-CFEC-4B12-8B73-9871C2C5F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6A3E9E5-9547-4099-9225-8D2AD3FB0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452E-F4CA-49E9-9711-6239D418E7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5017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38B5EA-58A2-42CD-89C3-3050392B5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CB944C0-D7A4-4E21-BBD4-BB40CD432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95F6-A41E-4A66-8963-601B1A08E491}" type="datetimeFigureOut">
              <a:rPr kumimoji="1" lang="ja-JP" altLang="en-US" smtClean="0"/>
              <a:t>2022/11/19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BCA5476-E11D-4456-B513-A1B3CCA65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38340B4-D102-4E8D-B6C9-53D2EC241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452E-F4CA-49E9-9711-6239D418E7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5184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800C903-7C2E-4A5E-981E-2E9FD24AB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95F6-A41E-4A66-8963-601B1A08E491}" type="datetimeFigureOut">
              <a:rPr kumimoji="1" lang="ja-JP" altLang="en-US" smtClean="0"/>
              <a:t>2022/11/19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242BCF1-962C-42F3-B4B8-5D4A78121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5FDDAE9-8483-4EE5-831E-BA318C2B4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452E-F4CA-49E9-9711-6239D418E7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4194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4D275F-9BEF-4750-B57C-5E2877AF1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4E31B28-DF2D-47E8-B7CD-53601DA6EF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4E299A6-4EB9-4D0D-AD3D-83110DC9E3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98B6486-0E46-4BED-8F1C-B8675E201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95F6-A41E-4A66-8963-601B1A08E491}" type="datetimeFigureOut">
              <a:rPr kumimoji="1" lang="ja-JP" altLang="en-US" smtClean="0"/>
              <a:t>2022/11/19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58CFCBF-0332-4A5B-BB88-0F72CFB03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9275AFF-8955-443B-B8EA-A47353AE9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452E-F4CA-49E9-9711-6239D418E7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485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F11C15-C36F-4AEB-B355-DA30AA3B5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26B71D9-D40D-48E1-9879-E2F5B56281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F3731FC-21B1-439D-9FE4-0D7511D107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2B9F6AE-0C63-412E-95A5-33FA1350C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95F6-A41E-4A66-8963-601B1A08E491}" type="datetimeFigureOut">
              <a:rPr kumimoji="1" lang="ja-JP" altLang="en-US" smtClean="0"/>
              <a:t>2022/11/19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4B2C422-B6EF-4E94-BD83-A147555FF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005D773-9AAB-45F6-B309-8CD2A62D6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452E-F4CA-49E9-9711-6239D418E7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0964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5F7B932-CA3E-4CE8-924B-98ACCC42F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50B9A54-3977-47C3-AAC0-FCF913C067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AC40710-0C66-424F-9745-7B5A648CA9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B95F6-A41E-4A66-8963-601B1A08E491}" type="datetimeFigureOut">
              <a:rPr kumimoji="1" lang="ja-JP" altLang="en-US" smtClean="0"/>
              <a:t>2022/11/19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F266AF-E888-4CA5-B2B0-DF15C23E11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F89F99D-A6F2-4D64-A9ED-5CB5BC7E0B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3452E-F4CA-49E9-9711-6239D418E7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217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76337A-840F-EBFA-4FA2-C9113A03DA2F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3175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ja-JP" altLang="en-US" dirty="0"/>
              <a:t>企　業　名</a:t>
            </a:r>
            <a:endParaRPr kumimoji="1" lang="ja-JP" altLang="en-US" dirty="0"/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7D314419-8FFB-CA4A-17C5-8B752C1AAD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8497822"/>
              </p:ext>
            </p:extLst>
          </p:nvPr>
        </p:nvGraphicFramePr>
        <p:xfrm>
          <a:off x="802640" y="1825623"/>
          <a:ext cx="10551157" cy="477837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95520">
                  <a:extLst>
                    <a:ext uri="{9D8B030D-6E8A-4147-A177-3AD203B41FA5}">
                      <a16:colId xmlns:a16="http://schemas.microsoft.com/office/drawing/2014/main" val="4167074512"/>
                    </a:ext>
                  </a:extLst>
                </a:gridCol>
                <a:gridCol w="1178560">
                  <a:extLst>
                    <a:ext uri="{9D8B030D-6E8A-4147-A177-3AD203B41FA5}">
                      <a16:colId xmlns:a16="http://schemas.microsoft.com/office/drawing/2014/main" val="1950071827"/>
                    </a:ext>
                  </a:extLst>
                </a:gridCol>
                <a:gridCol w="4577077">
                  <a:extLst>
                    <a:ext uri="{9D8B030D-6E8A-4147-A177-3AD203B41FA5}">
                      <a16:colId xmlns:a16="http://schemas.microsoft.com/office/drawing/2014/main" val="3976653159"/>
                    </a:ext>
                  </a:extLst>
                </a:gridCol>
              </a:tblGrid>
              <a:tr h="2437891">
                <a:tc>
                  <a:txBody>
                    <a:bodyPr/>
                    <a:lstStyle/>
                    <a:p>
                      <a:pPr algn="ctr"/>
                      <a:endParaRPr kumimoji="1" lang="en-US" altLang="ja-JP" sz="2800" dirty="0"/>
                    </a:p>
                    <a:p>
                      <a:pPr algn="ctr"/>
                      <a:endParaRPr kumimoji="1" lang="en-US" altLang="ja-JP" sz="2800" dirty="0"/>
                    </a:p>
                    <a:p>
                      <a:pPr algn="ctr"/>
                      <a:r>
                        <a:rPr kumimoji="1" lang="ja-JP" altLang="en-US" sz="2800" dirty="0"/>
                        <a:t>景品名</a:t>
                      </a:r>
                      <a:br>
                        <a:rPr kumimoji="1" lang="en-US" altLang="ja-JP" sz="2800" dirty="0"/>
                      </a:br>
                      <a:r>
                        <a:rPr kumimoji="1" lang="ja-JP" altLang="en-US" sz="2000" dirty="0"/>
                        <a:t>（行が足りない場合は追加ください）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2800" dirty="0"/>
                    </a:p>
                    <a:p>
                      <a:pPr algn="ctr"/>
                      <a:endParaRPr kumimoji="1" lang="en-US" altLang="ja-JP" sz="2800" dirty="0"/>
                    </a:p>
                    <a:p>
                      <a:pPr algn="ctr"/>
                      <a:r>
                        <a:rPr kumimoji="1" lang="ja-JP" altLang="en-US" sz="2800" dirty="0"/>
                        <a:t>個数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2800" dirty="0"/>
                    </a:p>
                    <a:p>
                      <a:pPr algn="ctr"/>
                      <a:endParaRPr kumimoji="1" lang="en-US" altLang="ja-JP" sz="2800" dirty="0"/>
                    </a:p>
                    <a:p>
                      <a:pPr algn="ctr"/>
                      <a:r>
                        <a:rPr kumimoji="1" lang="ja-JP" altLang="en-US" sz="2800" dirty="0"/>
                        <a:t>写真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5460552"/>
                  </a:ext>
                </a:extLst>
              </a:tr>
              <a:tr h="2340486">
                <a:tc>
                  <a:txBody>
                    <a:bodyPr/>
                    <a:lstStyle/>
                    <a:p>
                      <a:pPr algn="ctr"/>
                      <a:endParaRPr kumimoji="1" lang="en-US" altLang="ja-JP" sz="2800" dirty="0"/>
                    </a:p>
                    <a:p>
                      <a:pPr algn="ctr"/>
                      <a:endParaRPr kumimoji="1" lang="en-US" altLang="ja-JP" sz="2800" dirty="0"/>
                    </a:p>
                    <a:p>
                      <a:pPr algn="ctr"/>
                      <a:r>
                        <a:rPr kumimoji="1" lang="ja-JP" altLang="en-US" sz="2800" dirty="0"/>
                        <a:t>景品名</a:t>
                      </a:r>
                      <a:br>
                        <a:rPr kumimoji="1" lang="en-US" altLang="ja-JP" sz="2800" dirty="0"/>
                      </a:br>
                      <a:r>
                        <a:rPr kumimoji="1" lang="ja-JP" altLang="en-US" sz="2000" dirty="0"/>
                        <a:t>（行が足りない場合は追加ください）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2800" dirty="0"/>
                    </a:p>
                    <a:p>
                      <a:pPr algn="ctr"/>
                      <a:endParaRPr kumimoji="1" lang="en-US" altLang="ja-JP" sz="2800" dirty="0"/>
                    </a:p>
                    <a:p>
                      <a:pPr algn="ctr"/>
                      <a:r>
                        <a:rPr kumimoji="1" lang="ja-JP" altLang="en-US" sz="2800" dirty="0"/>
                        <a:t>個数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2800" dirty="0"/>
                    </a:p>
                    <a:p>
                      <a:pPr algn="ctr"/>
                      <a:endParaRPr kumimoji="1" lang="en-US" altLang="ja-JP" sz="2800" dirty="0"/>
                    </a:p>
                    <a:p>
                      <a:pPr algn="ctr"/>
                      <a:r>
                        <a:rPr kumimoji="1" lang="ja-JP" altLang="en-US" sz="2800" dirty="0"/>
                        <a:t>写真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339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1286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29</Words>
  <Application>Microsoft Office PowerPoint</Application>
  <PresentationFormat>ワイド画面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企　業　名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２０２１ 成都日本商工会</dc:title>
  <dc:creator>成 都</dc:creator>
  <cp:lastModifiedBy>nakada kazuyo</cp:lastModifiedBy>
  <cp:revision>26</cp:revision>
  <dcterms:created xsi:type="dcterms:W3CDTF">2021-05-23T09:25:43Z</dcterms:created>
  <dcterms:modified xsi:type="dcterms:W3CDTF">2022-11-19T03:25:41Z</dcterms:modified>
</cp:coreProperties>
</file>